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bg1">
                <a:lumMod val="75000"/>
              </a:schemeClr>
            </a:gs>
            <a:gs pos="40000">
              <a:srgbClr val="92D050"/>
            </a:gs>
            <a:gs pos="88000">
              <a:srgbClr val="00B050">
                <a:alpha val="7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1200" y="0"/>
            <a:ext cx="5257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Секция Шахмат </a:t>
            </a:r>
            <a:b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ОрГМУ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Maxthon\DSCF0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543800" cy="5029200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1219200"/>
            <a:ext cx="5105400" cy="4297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Секция по шахматам существует с сентября 2011 года.</a:t>
            </a:r>
          </a:p>
          <a:p>
            <a:pPr>
              <a:buNone/>
            </a:pPr>
            <a:r>
              <a:rPr lang="ru-RU" dirty="0" smtClean="0"/>
              <a:t>      Тренер старший преподаватель кафедры физической культуры Евгения Юрьевна </a:t>
            </a:r>
            <a:r>
              <a:rPr lang="ru-RU" dirty="0" err="1" smtClean="0"/>
              <a:t>Богдалова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Основная цель тренировок — участие сборной команды в спортивных соревнованиях различного уровня, овладение основами техники, тактики и стратегии игры, популяризация вида спорта «шахматы» в Университете. </a:t>
            </a:r>
            <a:endParaRPr lang="ru-RU" dirty="0"/>
          </a:p>
        </p:txBody>
      </p:sp>
      <p:pic>
        <p:nvPicPr>
          <p:cNvPr id="1027" name="Picture 3" descr="C:\Maxthon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276600" cy="36861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562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 участников:</a:t>
            </a:r>
            <a:endParaRPr lang="ru-RU" dirty="0" smtClean="0"/>
          </a:p>
          <a:p>
            <a:r>
              <a:rPr lang="ru-RU" dirty="0" smtClean="0"/>
              <a:t>Исаков </a:t>
            </a:r>
            <a:r>
              <a:rPr lang="ru-RU" dirty="0" err="1" smtClean="0"/>
              <a:t>Н.Д.,Турибекова</a:t>
            </a:r>
            <a:r>
              <a:rPr lang="ru-RU" dirty="0" smtClean="0"/>
              <a:t> И.Г., Калугин </a:t>
            </a:r>
            <a:r>
              <a:rPr lang="ru-RU" dirty="0" err="1" smtClean="0"/>
              <a:t>С.С.,Бахышов</a:t>
            </a:r>
            <a:r>
              <a:rPr lang="ru-RU" dirty="0" smtClean="0"/>
              <a:t> </a:t>
            </a:r>
            <a:r>
              <a:rPr lang="ru-RU" dirty="0" err="1" smtClean="0"/>
              <a:t>Ф.Э.,Кадергулов</a:t>
            </a:r>
            <a:r>
              <a:rPr lang="ru-RU" dirty="0" smtClean="0"/>
              <a:t> </a:t>
            </a:r>
            <a:r>
              <a:rPr lang="ru-RU" dirty="0" err="1" smtClean="0"/>
              <a:t>А.Т.,Исаков</a:t>
            </a:r>
            <a:r>
              <a:rPr lang="ru-RU" dirty="0" smtClean="0"/>
              <a:t> </a:t>
            </a:r>
            <a:r>
              <a:rPr lang="ru-RU" dirty="0" smtClean="0"/>
              <a:t>В.Д.</a:t>
            </a:r>
          </a:p>
          <a:p>
            <a:r>
              <a:rPr lang="ru-RU" dirty="0" err="1" smtClean="0"/>
              <a:t>Жумангулов</a:t>
            </a:r>
            <a:r>
              <a:rPr lang="ru-RU" dirty="0" smtClean="0"/>
              <a:t> </a:t>
            </a:r>
            <a:r>
              <a:rPr lang="ru-RU" dirty="0" smtClean="0"/>
              <a:t>Д.Д.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"/>
            <a:ext cx="8915400" cy="49529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Первые командные достижения </a:t>
            </a:r>
          </a:p>
          <a:p>
            <a:pPr algn="r">
              <a:buNone/>
            </a:pPr>
            <a:r>
              <a:rPr lang="en-US" dirty="0" smtClean="0"/>
              <a:t>III </a:t>
            </a:r>
            <a:r>
              <a:rPr lang="en-US" sz="2400" dirty="0" smtClean="0"/>
              <a:t>- </a:t>
            </a:r>
            <a:r>
              <a:rPr lang="ru-RU" sz="2400" dirty="0" smtClean="0"/>
              <a:t>место в фестивале  «Физическая культура и спорт - вторая профессия врача»  среди медицинских и фармацевтических вузов России.</a:t>
            </a:r>
          </a:p>
          <a:p>
            <a:pPr algn="r">
              <a:buNone/>
            </a:pPr>
            <a:r>
              <a:rPr lang="ru-RU" sz="2400" dirty="0" smtClean="0"/>
              <a:t>г. Ставрополь 2013 год</a:t>
            </a:r>
            <a:endParaRPr lang="ru-RU" sz="2400" dirty="0"/>
          </a:p>
        </p:txBody>
      </p:sp>
      <p:pic>
        <p:nvPicPr>
          <p:cNvPr id="3074" name="Picture 2" descr="C:\Users\Никита\Desktop\ФОТО секции\vmGX20haCp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0" y="1066800"/>
            <a:ext cx="3657600" cy="48307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Сборная команда по шахматам является победителем 2014 года в Областном фестивале студенческого спорта среди вузов и призером Фестиваля спорта среди медицинских и фармацевтических вузов России «Физическая культура и спорт - вторая профессия врача» (в 2014 году второе общекомандное место).</a:t>
            </a:r>
            <a:endParaRPr lang="ru-RU" dirty="0"/>
          </a:p>
        </p:txBody>
      </p:sp>
      <p:pic>
        <p:nvPicPr>
          <p:cNvPr id="2050" name="Picture 2" descr="C:\Users\Никита\Desktop\ФОТО секции\Cxazaz3nBQ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5334000" cy="5334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Команда ОрГМУ ( 2013-2014)</a:t>
            </a:r>
          </a:p>
          <a:p>
            <a:r>
              <a:rPr lang="ru-RU" dirty="0" smtClean="0"/>
              <a:t>Калугин  Сергей,  Туребекова </a:t>
            </a:r>
            <a:r>
              <a:rPr lang="ru-RU" dirty="0" err="1" smtClean="0"/>
              <a:t>Инара</a:t>
            </a:r>
            <a:r>
              <a:rPr lang="ru-RU" dirty="0" smtClean="0"/>
              <a:t>,  Исаков Никита.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800600"/>
            <a:ext cx="8458200" cy="1858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Сборная команда Академии по шахматам в составе: Калугина Сергея 53 группа </a:t>
            </a:r>
            <a:r>
              <a:rPr lang="ru-RU" dirty="0" err="1" smtClean="0"/>
              <a:t>мп</a:t>
            </a:r>
            <a:r>
              <a:rPr lang="ru-RU" dirty="0" smtClean="0"/>
              <a:t>, </a:t>
            </a:r>
            <a:r>
              <a:rPr lang="ru-RU" dirty="0" err="1" smtClean="0"/>
              <a:t>Туребековой</a:t>
            </a:r>
            <a:r>
              <a:rPr lang="ru-RU" dirty="0" smtClean="0"/>
              <a:t> </a:t>
            </a:r>
            <a:r>
              <a:rPr lang="ru-RU" dirty="0" err="1" smtClean="0"/>
              <a:t>Инары</a:t>
            </a:r>
            <a:r>
              <a:rPr lang="ru-RU" dirty="0" smtClean="0"/>
              <a:t> 47 группа, Исакова Никиты 23 группы кп, участвуя в отборочных соревнованиях заняла 1 место в XI Областном фестивале студенческого спорта среди вузов, 2 место – среди команд Приволжского Федерального Округа</a:t>
            </a:r>
            <a:endParaRPr lang="ru-RU" dirty="0"/>
          </a:p>
        </p:txBody>
      </p:sp>
      <p:pic>
        <p:nvPicPr>
          <p:cNvPr id="4098" name="Picture 2" descr="C:\Maxthon\ATT00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5909659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305800" cy="167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20 ноября 2014 года прошли соревнования по шахматам среди профессорско-преподавательского состава, сотрудников и студентов Университета. Все участники были разделены на четыре команды, которые играли по круговой системе в «быстрые шахматы».</a:t>
            </a:r>
            <a:endParaRPr lang="ru-RU" dirty="0"/>
          </a:p>
        </p:txBody>
      </p:sp>
      <p:pic>
        <p:nvPicPr>
          <p:cNvPr id="5122" name="Picture 2" descr="C:\Maxthon\477a34878b35eebf8aa6d7b048a463e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162800" cy="4905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9-10 апреля 2015 года прошла Спартакиада среди сборных команд профессорско-преподавательского состава и сотрудников вузов г.Оренбурга, посвященная 70-летию Победы в Великой Отечественной войне. В соревнованиях принимали участие шесть учебных заведений: ОрГМУ, ОГАУ, ОГУ, ОГПУ, ИГЮА, РГУ.</a:t>
            </a:r>
          </a:p>
          <a:p>
            <a:endParaRPr lang="ru-RU" dirty="0" smtClean="0"/>
          </a:p>
          <a:p>
            <a:r>
              <a:rPr lang="ru-RU" dirty="0" smtClean="0"/>
              <a:t>Сборная команда по шахматам (Бейлин С.М., Складчиков Г.К., </a:t>
            </a:r>
            <a:r>
              <a:rPr lang="ru-RU" dirty="0" err="1" smtClean="0"/>
              <a:t>Богдалова</a:t>
            </a:r>
            <a:r>
              <a:rPr lang="ru-RU" dirty="0" smtClean="0"/>
              <a:t> Е.Ю.) в упорной борьбе заняли почетное 2 место.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Судейство по шахматам было организовано обучающимися ОрГМУ Исаковым Н.Д.(33кп) и Исаковым В.Д.(51ст).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1676400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124200" y="2895600"/>
            <a:ext cx="2514600" cy="2438400"/>
          </a:xfrm>
          <a:prstGeom prst="smileyFace">
            <a:avLst>
              <a:gd name="adj" fmla="val 465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342</Words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Никита</cp:lastModifiedBy>
  <cp:revision>20</cp:revision>
  <dcterms:created xsi:type="dcterms:W3CDTF">2015-05-14T15:10:54Z</dcterms:created>
  <dcterms:modified xsi:type="dcterms:W3CDTF">2015-05-18T10:33:01Z</dcterms:modified>
</cp:coreProperties>
</file>